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3" r:id="rId6"/>
    <p:sldId id="260" r:id="rId7"/>
    <p:sldId id="261" r:id="rId8"/>
    <p:sldId id="262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DD8CC35D-382E-4C68-9594-79D52358FFFF}" type="datetimeFigureOut">
              <a:rPr lang="en-US" smtClean="0"/>
              <a:t>3/2/2017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FA7D6A4-D139-49C2-9BCA-B105409AA4E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D8CC35D-382E-4C68-9594-79D52358FFFF}" type="datetimeFigureOut">
              <a:rPr lang="en-US" smtClean="0"/>
              <a:t>3/2/2017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FA7D6A4-D139-49C2-9BCA-B105409AA4E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D8CC35D-382E-4C68-9594-79D52358FFFF}" type="datetimeFigureOut">
              <a:rPr lang="en-US" smtClean="0"/>
              <a:t>3/2/2017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FA7D6A4-D139-49C2-9BCA-B105409AA4E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CC35D-382E-4C68-9594-79D52358FFFF}" type="datetimeFigureOut">
              <a:rPr lang="en-US" smtClean="0"/>
              <a:t>3/2/2017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7D6A4-D139-49C2-9BCA-B105409AA4E3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CC35D-382E-4C68-9594-79D52358FFFF}" type="datetimeFigureOut">
              <a:rPr lang="en-US" smtClean="0"/>
              <a:t>3/2/2017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7D6A4-D139-49C2-9BCA-B105409AA4E3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D8CC35D-382E-4C68-9594-79D52358FFFF}" type="datetimeFigureOut">
              <a:rPr lang="en-US" smtClean="0"/>
              <a:t>3/2/2017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FA7D6A4-D139-49C2-9BCA-B105409AA4E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CC35D-382E-4C68-9594-79D52358FFFF}" type="datetimeFigureOut">
              <a:rPr lang="en-US" smtClean="0"/>
              <a:t>3/2/2017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7D6A4-D139-49C2-9BCA-B105409AA4E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D8CC35D-382E-4C68-9594-79D52358FFFF}" type="datetimeFigureOut">
              <a:rPr lang="en-US" smtClean="0"/>
              <a:t>3/2/2017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FA7D6A4-D139-49C2-9BCA-B105409AA4E3}" type="slidenum">
              <a:rPr lang="en-US" smtClean="0"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D8CC35D-382E-4C68-9594-79D52358FFFF}" type="datetimeFigureOut">
              <a:rPr lang="en-US" smtClean="0"/>
              <a:t>3/2/2017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FA7D6A4-D139-49C2-9BCA-B105409AA4E3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CC35D-382E-4C68-9594-79D52358FFFF}" type="datetimeFigureOut">
              <a:rPr lang="en-US" smtClean="0"/>
              <a:t>3/2/2017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7D6A4-D139-49C2-9BCA-B105409AA4E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CC35D-382E-4C68-9594-79D52358FFFF}" type="datetimeFigureOut">
              <a:rPr lang="en-US" smtClean="0"/>
              <a:t>3/2/2017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7D6A4-D139-49C2-9BCA-B105409AA4E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D8CC35D-382E-4C68-9594-79D52358FFFF}" type="datetimeFigureOut">
              <a:rPr lang="en-US" smtClean="0"/>
              <a:t>3/2/2017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FA7D6A4-D139-49C2-9BCA-B105409AA4E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33600" y="609600"/>
            <a:ext cx="6172200" cy="2438400"/>
          </a:xfrm>
        </p:spPr>
        <p:txBody>
          <a:bodyPr>
            <a:noAutofit/>
          </a:bodyPr>
          <a:lstStyle/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thi công mô hình hệ thống chiếu sáng – hệ thống tín hiệu trên xe hyundai sonata 2010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0" y="3962400"/>
            <a:ext cx="6172200" cy="1371600"/>
          </a:xfrm>
        </p:spPr>
        <p:txBody>
          <a:bodyPr/>
          <a:lstStyle/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CHỦ NHIỆM ĐỀ TÀI: ĐẶNG THÁI SƠN</a:t>
            </a:r>
          </a:p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THÀNH VIÊN THAM GIA: NGUYỄN THÀNH ĐỨC </a:t>
            </a:r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3388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smtClean="0">
                <a:latin typeface="Times New Roman" pitchFamily="18" charset="0"/>
                <a:cs typeface="Times New Roman" pitchFamily="18" charset="0"/>
              </a:rPr>
              <a:t>TỔNG QUAN TÌNH HÌNH NGHIÊN CỨU</a:t>
            </a:r>
            <a:endParaRPr lang="en-US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Trong năm 2016 Hyundai đứng vị trí thứ 6 trong top 10 thương hiệu ôtô toàn cầu, đứng thứ 4 về giá trị thương hiệu. </a:t>
            </a:r>
          </a:p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Hyundai có doanh số trên 5 triệu chiếc trên toàn cầu nhờ vào các mẫu xe thành công như Creta, Sonata và Tucson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ăm 2015 Hyundai trở thành “vua doanh số” với lượng ô tô bán ra là 27.000 chiếc, trở thành một trong các nhà sản xuất, cung cấp ô tô lớn nhất của Việt Nam.</a:t>
            </a:r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3899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tính cấp thiết của đề tài</a:t>
            </a:r>
            <a:endParaRPr lang="en-US" sz="4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Nhu cầu về sửa chữa, bảo dưỡng xe của hãng Hyundai ngày càng cao </a:t>
            </a:r>
          </a:p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Tài liệu, thiết bị giảng dạy tại các trường đào tạo nghề chủ yếu được thiết kế theo các xe Toyota </a:t>
            </a:r>
          </a:p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Sinh viên ra trường dễ tiếp xúc với các xe Hyundai, nhưng gặp nhiều lúng túng do ít được tiếp xúc tại trường</a:t>
            </a:r>
          </a:p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Hệ thống chiếu sáng – tín hiệu là hệ thống thường được sử dụng, sửa chữa nhiều </a:t>
            </a:r>
          </a:p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Vì vậy, cần có 1 mô hình hệ thống chiếu sáng – tín hiệu của xe Hyundai </a:t>
            </a:r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746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MỤC TIÊU ĐỀ TÀI </a:t>
            </a:r>
            <a:endParaRPr lang="en-US" sz="32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Times New Roman" pitchFamily="18" charset="0"/>
                <a:cs typeface="Times New Roman" pitchFamily="18" charset="0"/>
              </a:rPr>
              <a:t>Thi công mô hình hệ thống chiếu sáng – hệ thống tín hiệu trên xe Hyundai Sonata 2010 phục vụ cho việc giảng dạy – học tập cho sinh viên – học sinh khoa Công nghệ Động lực trường CĐKT Lý Tự Trọng TPHCM</a:t>
            </a:r>
          </a:p>
          <a:p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746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smtClean="0">
                <a:latin typeface="Times New Roman" pitchFamily="18" charset="0"/>
                <a:cs typeface="Times New Roman" pitchFamily="18" charset="0"/>
              </a:rPr>
              <a:t>ĐỐI TƯỢNG, PHẠM VI, PHƯƠNG PHÁP NGHIÊN CỨU</a:t>
            </a:r>
            <a:endParaRPr lang="en-US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Đối tượng nghiên cứu: Hệ thống chiếu sáng – hệ thống tín hiệu xe Hyundai Sonata 2010</a:t>
            </a:r>
          </a:p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Phạm vi nghiên cứu: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Hệ thống chiếu sáng – hệ thống tín hiệu xe Hyundai Sonata 2010</a:t>
            </a:r>
          </a:p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Phương pháp nghiên cứu: Nghiên cứu tài liệu các hãng xe liên quan, thi công mô hình phù hợp với SV-HS, trao đổi ý kiến với GV-SV-HS</a:t>
            </a:r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2596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ĐỀ CƯƠNG NGHIÊN CỨU</a:t>
            </a:r>
            <a:endParaRPr lang="en-US"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Chương 1: Tổng quan về hệ thống chiếu sáng – tín hiệu </a:t>
            </a:r>
          </a:p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Chương 2: Thi công mô hình hệ thống chiếu sáng – tín hiệu xe Hyundai Sonata 2010 </a:t>
            </a:r>
          </a:p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Chương 3: Biên soạn tài liệu hướng dẫn sử dụng mô hình</a:t>
            </a:r>
          </a:p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Chương 4: Kết luận  </a:t>
            </a:r>
          </a:p>
          <a:p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2596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kế hoạch thực hiện</a:t>
            </a:r>
            <a:endParaRPr lang="en-US" sz="4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Tháng 01/2017: Khảo sát, đọc các tài liệu có liên quan </a:t>
            </a:r>
          </a:p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Tháng 02, 03, 04, 05/2017: Thi công mô hình</a:t>
            </a:r>
          </a:p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Tháng 06/2017: Biên soạn tài liệu hướng dẫn </a:t>
            </a:r>
          </a:p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Tháng 07/2017: Tổng kết, lấy ý kiến để hoàn thiện mô hình, tài liệu hướng dẫn </a:t>
            </a:r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2596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KINH PHÍ THỰC HIỆN</a:t>
            </a:r>
            <a:endParaRPr lang="en-US" sz="32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Chi tiền thiết bị - vật tư để thi công mô hình: 23.300.000</a:t>
            </a:r>
          </a:p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Chi thù lao cho các thành viên: 600 giờ NCKH</a:t>
            </a:r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2596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400" b="1" smtClean="0">
                <a:latin typeface="Times New Roman" pitchFamily="18" charset="0"/>
                <a:cs typeface="Times New Roman" pitchFamily="18" charset="0"/>
              </a:rPr>
              <a:t>Cám ơn quý thầy cô đã chú ý lắng nghe!</a:t>
            </a:r>
            <a:endParaRPr lang="en-US" sz="5400" b="1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614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61</TotalTime>
  <Words>508</Words>
  <Application>Microsoft Office PowerPoint</Application>
  <PresentationFormat>On-screen Show (4:3)</PresentationFormat>
  <Paragraphs>33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Oriel</vt:lpstr>
      <vt:lpstr>thi công mô hình hệ thống chiếu sáng – hệ thống tín hiệu trên xe hyundai sonata 2010</vt:lpstr>
      <vt:lpstr>TỔNG QUAN TÌNH HÌNH NGHIÊN CỨU</vt:lpstr>
      <vt:lpstr>tính cấp thiết của đề tài</vt:lpstr>
      <vt:lpstr>MỤC TIÊU ĐỀ TÀI </vt:lpstr>
      <vt:lpstr>ĐỐI TƯỢNG, PHẠM VI, PHƯƠNG PHÁP NGHIÊN CỨU</vt:lpstr>
      <vt:lpstr>ĐỀ CƯƠNG NGHIÊN CỨU</vt:lpstr>
      <vt:lpstr>kế hoạch thực hiện</vt:lpstr>
      <vt:lpstr>KINH PHÍ THỰC HIỆN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 công mô hình hệ thống chiếu sáng – hệ thống tín hiệu trên xe hyundai sonata 2010</dc:title>
  <dc:creator>Windows User</dc:creator>
  <cp:lastModifiedBy>Windows User</cp:lastModifiedBy>
  <cp:revision>13</cp:revision>
  <dcterms:created xsi:type="dcterms:W3CDTF">2017-03-01T21:26:30Z</dcterms:created>
  <dcterms:modified xsi:type="dcterms:W3CDTF">2017-03-01T22:28:26Z</dcterms:modified>
</cp:coreProperties>
</file>